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F440C-A969-0005-0C9D-1A1598CB7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7C0ED0-758A-831F-B800-A3458788C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57CFD-7D04-C929-493E-A4A072F1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C8098-EC46-C1DD-D476-EA00A99E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78EAF-F7F5-A1C1-89C0-24A9616C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290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2A288-934B-357B-C7FC-6C295F39D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4AD08-162D-A805-10F5-24F2D3CF3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58EFB-72F0-70B7-6B08-323DD9A47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83E78-D622-BA19-C93C-BB13B0F00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56269-A84C-75E5-AACA-FFD74C825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6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9BF595-CBCF-D773-1A3B-5876DB4CC6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E623D-3B2C-193F-60E4-A80EC021D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1B438-51F7-79BC-52A4-A7D7FB87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EC44B-5F4B-2331-6DC2-2C2133EC2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2DC95-7C97-6ED9-8580-580B372F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99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0DB1-46DC-D043-8721-77413E6F1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59E20-3785-B4E8-6EC8-B35728E91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A4B3D-4EF6-5C56-F6AC-44ED04A3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2E68A-AC23-B41D-845E-E74DC65B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A55FB-FE3C-8975-21E4-38C2ADA19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7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3917D-D0A9-28E2-147C-6A532DB0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BE566-89CA-7E94-F29E-B15435950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3A8BA-CAC7-F36E-54B4-56D5D664F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F8080-DA6E-CE65-A940-25A155C8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9514C-ABA2-CF1D-D226-BA36D69F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51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BC63-4C3B-6C6A-423D-8E8CF2FCE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3CCBE-54F3-6FBA-7F9E-DDAC5FE13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DC089-BFAB-A3AF-DB86-53B817528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8008B-A452-1CFD-FFA9-A39A31783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51052-9D42-2D16-E8A0-96CEF726D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C95B2-520E-488B-CA64-E31EBB90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695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3CAD8-8D57-7B8F-151F-0C2D57C4D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C9767-5075-1F3C-B40C-2CF124C41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218BE-86DB-A0E3-996E-D6DEA64DB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4F3626-63D9-DE67-86C7-46D8F69DB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64D848-532D-9F09-9328-60EF2A0F3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D556AC-86AF-B408-736E-D5E4A985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55923C-9F14-9D53-3478-EBD46B46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9805BC-F3AE-B40E-0D87-458103C5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5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12469-A989-DEEC-2589-B39BB80C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4F76D-38B2-8BDD-9033-D23EC151E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CDAAC-2BBB-A0D7-DD0A-BE8598A33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549FDB-4A86-19E5-45A0-60FBEEE1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9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411AE-B1D1-5686-2D33-B06B8F446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DA4C8F-6C7E-102E-D953-73131B405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141E8-257E-4664-7C93-094515EA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08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E832-303B-9911-C743-875D35CE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E56F-2CCC-6800-47A1-1D105919F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E2C6D-9406-9CDC-B60E-2AE014741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3A43F-7824-BD92-F239-81DA50BB2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EBF84-6801-40EF-AC2E-E8F1E00D6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A9F5C-121C-7B5D-B782-C45BD1C3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5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ECE9-4716-A273-9194-530232FB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CBABBD-FD68-2729-FED9-A78CE8D97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45631-D570-F68B-BE5B-ADDC89B09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0BDEC-B66A-0EC5-8613-39D5DD4E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25B72-D36A-5ADD-39A7-B2BA5AF17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CE884-3F96-4DF8-91C7-9D2829960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03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04AAB-0060-DE40-9BC0-1968903C1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BE30E5-26A6-E0EB-4EA1-7865E664A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52CAD-F3B5-DC08-2F7D-EFBF2764F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FA2DDD-DB92-44F3-B235-8EFBAFA58E67}" type="datetimeFigureOut">
              <a:rPr lang="es-ES" smtClean="0"/>
              <a:t>05/03/2025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2402F-C154-EC9F-4088-79F7F38DA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A3AEE-4A8F-C326-54F6-441DD4D4C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E9DEE0-D0A1-4170-A6A6-153AEBC3734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53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70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Julián Puente Ferreiro</dc:creator>
  <cp:lastModifiedBy>Julián Puente Ferreiro</cp:lastModifiedBy>
  <cp:revision>2</cp:revision>
  <dcterms:created xsi:type="dcterms:W3CDTF">2025-02-28T21:59:55Z</dcterms:created>
  <dcterms:modified xsi:type="dcterms:W3CDTF">2025-03-05T22:58:59Z</dcterms:modified>
</cp:coreProperties>
</file>